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700"/>
  </p:normalViewPr>
  <p:slideViewPr>
    <p:cSldViewPr snapToGrid="0">
      <p:cViewPr varScale="1">
        <p:scale>
          <a:sx n="76" d="100"/>
          <a:sy n="76" d="100"/>
        </p:scale>
        <p:origin x="28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20FD-6C7A-BFAC-5BBE-6B85338CF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69B638-B396-3D86-5FE0-D34C4E158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8870B-2AEC-9598-AC92-8EAABC9B0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2A88-EBB9-5A42-AD72-AA75E1B20C2C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75645-CFD9-77E9-743B-5C37904BD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8ECC3-F359-63EE-A68F-BE324F41D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A14-B607-684B-9C8C-6CB5D9F2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F7AE7-6CDD-745B-1D9B-ADA97A9B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6D1565-BEF5-26DC-E2DD-DC740D47E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A6D2D-BD35-8C3E-8119-B65FD20C7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2A88-EBB9-5A42-AD72-AA75E1B20C2C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D1D86-4FD2-E617-721A-B0090A813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68203-37D4-9B68-64AF-443179038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A14-B607-684B-9C8C-6CB5D9F2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9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37B427-655D-09E2-CD9E-93BAE15C8B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9A9C1-865C-2A85-DFAB-6068711E4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6A7CD-0AF7-F6AB-0990-3F6309F01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2A88-EBB9-5A42-AD72-AA75E1B20C2C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2BFA1-4418-0C27-74DB-160F84EB5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1150E-4513-154C-D4E3-25B65D50C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A14-B607-684B-9C8C-6CB5D9F2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6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E1159-28E2-C3E9-811F-09EA574E5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8B0E4-1F57-1451-1A35-D2511739F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91F4E-5E95-9CDC-F448-904FA7FA5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2A88-EBB9-5A42-AD72-AA75E1B20C2C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51146-2ADC-16B9-3776-BD436DCA6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AE63A-F61E-92B9-59F0-8D020170F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A14-B607-684B-9C8C-6CB5D9F2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7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3A7-FB55-4C32-AF55-D75B2B96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36374-7670-3122-DA7F-2B6907B0B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AD608-7094-5896-C681-2FE0BF7B3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2A88-EBB9-5A42-AD72-AA75E1B20C2C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61852-867A-DFDE-1EDE-933354D27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6017C-7B71-405A-4362-65EC415B5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A14-B607-684B-9C8C-6CB5D9F2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7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97C17-CD6C-7A38-8D9E-500CC6A57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14610-CEFD-A6FF-0830-AE9B34E955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82856-0A59-4A31-E153-24241631F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63B2C-37CF-C2A3-92F5-918DE33AB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2A88-EBB9-5A42-AD72-AA75E1B20C2C}" type="datetimeFigureOut">
              <a:rPr lang="en-US" smtClean="0"/>
              <a:t>4/29/24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2F494-CC33-942B-28E5-ED0540DF4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DEFBA-4248-824C-CEE1-A093D2C8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A14-B607-684B-9C8C-6CB5D9F2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3D535-24D5-EEAA-6225-ED9627537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7DD65-076F-9C57-7F4A-438F5F8F5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AD457-E820-4BC5-FE7B-386AAE7FC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5BF898-1454-1B04-19B0-38D1CFC3A6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2F21E-E203-6BD8-0165-66D0DE11A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3212B-035F-930F-E180-A991FCCCE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2A88-EBB9-5A42-AD72-AA75E1B20C2C}" type="datetimeFigureOut">
              <a:rPr lang="en-US" smtClean="0"/>
              <a:t>4/29/24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2D29E3-269B-2C22-7492-F076DF7D2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58B8BF-3252-DC26-5810-08648CCC7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A14-B607-684B-9C8C-6CB5D9F2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2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1370D-E9FD-8375-D9DC-67121ACD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B4960-FE3E-06F3-5B68-AD5A7818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2A88-EBB9-5A42-AD72-AA75E1B20C2C}" type="datetimeFigureOut">
              <a:rPr lang="en-US" smtClean="0"/>
              <a:t>4/29/24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9B105-AF2F-9328-E31B-B52F2C32F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883A9F-BA83-6172-008B-3CC6F0B13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A14-B607-684B-9C8C-6CB5D9F2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1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737A24-4A0F-4B79-E1B2-E84522944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2A88-EBB9-5A42-AD72-AA75E1B20C2C}" type="datetimeFigureOut">
              <a:rPr lang="en-US" smtClean="0"/>
              <a:t>4/29/24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4BCD93-6455-D06D-1386-2580876C8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B1D47-E6F2-E066-254A-CA1D73E27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A14-B607-684B-9C8C-6CB5D9F2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2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4BDAA-4EA1-0192-B730-30B350771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CE241-0913-DE1B-BADC-417D139CA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F3C17A-1D0F-CABF-B0B0-CA38535D8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F95E7-82F4-850D-2539-0525A5788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2A88-EBB9-5A42-AD72-AA75E1B20C2C}" type="datetimeFigureOut">
              <a:rPr lang="en-US" smtClean="0"/>
              <a:t>4/29/24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F5DD1-455B-E3A5-6DF5-51B44F2DF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8BC70-4A34-213C-97CF-7260AEE7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A14-B607-684B-9C8C-6CB5D9F2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6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750F3-49EE-5824-2EF3-E91D856B3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A44A0C-6E9A-9797-DE34-B31B1DBD82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DA6BCD-474E-F97E-27C6-14DEF2E87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4E8DB-99E0-671B-30EE-D236B5FFD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2A88-EBB9-5A42-AD72-AA75E1B20C2C}" type="datetimeFigureOut">
              <a:rPr lang="en-US" smtClean="0"/>
              <a:t>4/29/24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1BDE1-65FA-95F1-B97B-BB2943258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C031C-424E-2A20-0C63-98BA2B6F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A14-B607-684B-9C8C-6CB5D9F2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6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134FC4-2CD1-A8E4-1578-E76C20464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FF204-E339-83D9-5A73-0D13FBE38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E3B79-6FE6-980F-78AD-F6AB517D6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072A88-EBB9-5A42-AD72-AA75E1B20C2C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FB574-2E0C-CBC3-E5DC-B58131520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901FA-CB88-5D20-1119-F07134622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395A14-B607-684B-9C8C-6CB5D9F2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5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3AD93-2BC5-900F-F3A6-1E40F5BD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B23C8F-E381-DCA8-4D1B-66DDAF3B01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 plate of food on a plate&#10;&#10;Description automatically generated">
            <a:extLst>
              <a:ext uri="{FF2B5EF4-FFF2-40B4-BE49-F238E27FC236}">
                <a16:creationId xmlns:a16="http://schemas.microsoft.com/office/drawing/2014/main" id="{E304A0E3-8322-16BA-9D94-2B561B9F8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067" y="-300037"/>
            <a:ext cx="9988677" cy="7165530"/>
          </a:xfrm>
          <a:prstGeom prst="rect">
            <a:avLst/>
          </a:prstGeom>
        </p:spPr>
      </p:pic>
      <p:pic>
        <p:nvPicPr>
          <p:cNvPr id="11" name="Picture 10" descr="A tray of meat on a table&#10;&#10;Description automatically generated">
            <a:extLst>
              <a:ext uri="{FF2B5EF4-FFF2-40B4-BE49-F238E27FC236}">
                <a16:creationId xmlns:a16="http://schemas.microsoft.com/office/drawing/2014/main" id="{7218DA9E-DA50-2D3C-5A4A-1BA5B5165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59018" y="-300037"/>
            <a:ext cx="10515227" cy="7165530"/>
          </a:xfrm>
          <a:prstGeom prst="rect">
            <a:avLst/>
          </a:prstGeom>
        </p:spPr>
      </p:pic>
      <p:pic>
        <p:nvPicPr>
          <p:cNvPr id="13" name="Picture 12" descr="A blue and gold logo&#10;&#10;Description automatically generated">
            <a:extLst>
              <a:ext uri="{FF2B5EF4-FFF2-40B4-BE49-F238E27FC236}">
                <a16:creationId xmlns:a16="http://schemas.microsoft.com/office/drawing/2014/main" id="{47FDC5D6-0337-8591-34B2-08699499C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209" y="-300037"/>
            <a:ext cx="1126017" cy="1129770"/>
          </a:xfrm>
          <a:prstGeom prst="rect">
            <a:avLst/>
          </a:prstGeom>
        </p:spPr>
      </p:pic>
      <p:pic>
        <p:nvPicPr>
          <p:cNvPr id="15" name="Picture 1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8589690C-1C27-7C91-CCAB-B3E7A6DD6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191" y="-300037"/>
            <a:ext cx="1126018" cy="112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68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kaitlin demonbreun</dc:creator>
  <cp:lastModifiedBy>kaitlin demonbreun</cp:lastModifiedBy>
  <cp:revision>3</cp:revision>
  <dcterms:created xsi:type="dcterms:W3CDTF">2024-04-29T15:39:57Z</dcterms:created>
  <dcterms:modified xsi:type="dcterms:W3CDTF">2024-04-29T15:51:22Z</dcterms:modified>
</cp:coreProperties>
</file>